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7" r:id="rId6"/>
    <p:sldId id="258" r:id="rId7"/>
    <p:sldId id="259" r:id="rId8"/>
    <p:sldId id="260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7E798F7-B2A6-4AF8-89CC-9CAD12F2E912}" v="2" dt="2024-11-03T16:10:45.77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80" d="100"/>
          <a:sy n="80" d="100"/>
        </p:scale>
        <p:origin x="66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microsoft.com/office/2015/10/relationships/revisionInfo" Target="revisionInfo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817F51-0E95-4CF0-9876-1D956C51466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811A2B6-0D12-445A-9448-5199BA5915E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A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20E525B-4A68-404A-B6AD-FDE0F57286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8E85BA-D256-4315-B561-7B636EA22F5B}" type="datetimeFigureOut">
              <a:rPr lang="en-AE" smtClean="0"/>
              <a:t>03/11/2024</a:t>
            </a:fld>
            <a:endParaRPr lang="en-A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2573A86-3592-44EF-9CBD-F4EB984121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0698E74-D122-44A7-B5A4-5E4812F4B1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816190-19E6-40DE-92E5-5D5E467F53C6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31036380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942D3F-2F0A-4FBB-B306-80BB2FF74C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B549255-23AC-46B4-AF1D-F0CEC8AFC86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5022FD2-B6BC-4792-9B2E-3E37E3129B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8E85BA-D256-4315-B561-7B636EA22F5B}" type="datetimeFigureOut">
              <a:rPr lang="en-AE" smtClean="0"/>
              <a:t>03/11/2024</a:t>
            </a:fld>
            <a:endParaRPr lang="en-A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DFC845-A674-4F28-85B3-D08FF279CF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CE7F3D3-BE84-4C70-A190-C09229606A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816190-19E6-40DE-92E5-5D5E467F53C6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8485698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80E7377-73E7-4E01-A662-5EFF7DECA71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C4D5CB2-5558-4A40-83FF-6303BB92CBF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AB014F7-96D8-43FA-A9F6-1697338BF1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8E85BA-D256-4315-B561-7B636EA22F5B}" type="datetimeFigureOut">
              <a:rPr lang="en-AE" smtClean="0"/>
              <a:t>03/11/2024</a:t>
            </a:fld>
            <a:endParaRPr lang="en-A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1925D4-A8C3-4D4E-BFFB-648E5AFA66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413033C-90F9-448C-BA2E-78D2C80618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816190-19E6-40DE-92E5-5D5E467F53C6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40015845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8ACB10-8C32-49E5-90AE-A5C4A0D957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A23BAE-F381-40E9-AF17-DD965C6C83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F5CFF40-F850-4451-B75B-D58228022E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8E85BA-D256-4315-B561-7B636EA22F5B}" type="datetimeFigureOut">
              <a:rPr lang="en-AE" smtClean="0"/>
              <a:t>03/11/2024</a:t>
            </a:fld>
            <a:endParaRPr lang="en-A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9B2E78-AD33-4E4C-B49A-394EF7CCEB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C695F1-232F-4EDE-A4A0-0D91240871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816190-19E6-40DE-92E5-5D5E467F53C6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31123187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3FE454-8BA7-4B79-8107-5CDC041BD5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5B71CC6-C6BC-467A-A84D-90A7E0C2107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FCE4D68-121E-4935-B76C-E5C5238D30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8E85BA-D256-4315-B561-7B636EA22F5B}" type="datetimeFigureOut">
              <a:rPr lang="en-AE" smtClean="0"/>
              <a:t>03/11/2024</a:t>
            </a:fld>
            <a:endParaRPr lang="en-A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BCAF62A-1519-4EFD-AC3E-E09FAB3330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BF7173-787E-48E1-8FCC-26036D7A79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816190-19E6-40DE-92E5-5D5E467F53C6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3237925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681B50-5D04-40C4-A98E-CFCA2F6416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5868A6-E529-4ABE-B00A-1670F13E78C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1EF349C-9897-4B1B-9DF8-4CA4C6F208A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CBF6EF8-F6DF-49CA-9984-284282D7B7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8E85BA-D256-4315-B561-7B636EA22F5B}" type="datetimeFigureOut">
              <a:rPr lang="en-AE" smtClean="0"/>
              <a:t>03/11/2024</a:t>
            </a:fld>
            <a:endParaRPr lang="en-A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089C901-FCA7-469C-A01C-30210F0495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6AABC07-772D-430B-BC79-34D585F904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816190-19E6-40DE-92E5-5D5E467F53C6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2559109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C78854-04CF-4059-A93C-99CF07ABAD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07E264F-2CB2-4211-96C4-D56087BEF1B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727956C-2776-4B10-8149-3DEF96A0F30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7EDC5F0-D4B6-4546-9DB8-81F64B3B3F0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1190DD2-9CFC-49C7-84B6-14C3C12AF6B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D32D8F1-1970-4B8C-922F-A7173C89FD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8E85BA-D256-4315-B561-7B636EA22F5B}" type="datetimeFigureOut">
              <a:rPr lang="en-AE" smtClean="0"/>
              <a:t>03/11/2024</a:t>
            </a:fld>
            <a:endParaRPr lang="en-AE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1F706DE-075A-471C-AA51-2818A3D857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159CA22-7E23-4C99-BC7C-3D971F1987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816190-19E6-40DE-92E5-5D5E467F53C6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8374569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595EC5-C8F3-4229-870E-0EA80A6C6A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D2A454F-7E6F-4294-B413-10BB85212A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8E85BA-D256-4315-B561-7B636EA22F5B}" type="datetimeFigureOut">
              <a:rPr lang="en-AE" smtClean="0"/>
              <a:t>03/11/2024</a:t>
            </a:fld>
            <a:endParaRPr lang="en-A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0A740A0-1945-4E8A-A1CA-1C170FFF1C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7A53BE4-3DE7-482E-8D52-19D331C0FC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816190-19E6-40DE-92E5-5D5E467F53C6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3131496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70C1D18-8A4E-40A0-AC0B-9B2489BB74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8E85BA-D256-4315-B561-7B636EA22F5B}" type="datetimeFigureOut">
              <a:rPr lang="en-AE" smtClean="0"/>
              <a:t>03/11/2024</a:t>
            </a:fld>
            <a:endParaRPr lang="en-AE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30104A2-37A7-43E8-95E4-B09FF77B00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7D3C391-90D6-4829-93DE-A0FCC33BF4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816190-19E6-40DE-92E5-5D5E467F53C6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19206406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A324ED-E86C-4BC9-B273-10792424F6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8B88A9-7FAE-43E0-B472-2DC32CB7F6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90180C3-0653-4963-B90A-C2FA04ED642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6AA6D5C-8E2E-4E0E-9920-7263D9E097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8E85BA-D256-4315-B561-7B636EA22F5B}" type="datetimeFigureOut">
              <a:rPr lang="en-AE" smtClean="0"/>
              <a:t>03/11/2024</a:t>
            </a:fld>
            <a:endParaRPr lang="en-A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6270436-BEB8-46E1-B82C-7BD620E201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ABDCBF2-42E7-40FE-9E2B-81148AEA58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816190-19E6-40DE-92E5-5D5E467F53C6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21710528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A7507C-DE24-4729-AE15-01778C4BD0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63B7B5F-77A7-4AF4-AB0C-3A541977499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011AAAF-9DD5-4FBB-A319-7737A936070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88C5659-C449-4148-9029-39BF54EF4E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8E85BA-D256-4315-B561-7B636EA22F5B}" type="datetimeFigureOut">
              <a:rPr lang="en-AE" smtClean="0"/>
              <a:t>03/11/2024</a:t>
            </a:fld>
            <a:endParaRPr lang="en-A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4CD0779-8BF7-4183-A292-E71B36328F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8BFB478-F642-4398-8E18-CCB362F9EA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816190-19E6-40DE-92E5-5D5E467F53C6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14667927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2B3FEF8-A47D-4DE9-BF05-652D057EDD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0956587-8DB8-46D9-80B1-13950C27935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A4FAB0E-635F-4162-A07A-338B7544D15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8E85BA-D256-4315-B561-7B636EA22F5B}" type="datetimeFigureOut">
              <a:rPr lang="en-AE" smtClean="0"/>
              <a:t>03/11/2024</a:t>
            </a:fld>
            <a:endParaRPr lang="en-A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E1E1EDE-00E8-4528-AA54-8E3655884D7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CEF70D8-E3D8-4EE4-85AF-1103265CB91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816190-19E6-40DE-92E5-5D5E467F53C6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14226462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E2F723-4E0B-4AEF-ADCB-244530806B4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3429000"/>
            <a:ext cx="12192000" cy="3429000"/>
          </a:xfrm>
        </p:spPr>
        <p:txBody>
          <a:bodyPr anchor="ctr">
            <a:normAutofit/>
          </a:bodyPr>
          <a:lstStyle/>
          <a:p>
            <a:pPr algn="l"/>
            <a:r>
              <a:rPr lang="en-US" sz="40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Immaanuvel</a:t>
            </a:r>
            <a:r>
              <a:rPr lang="en-US" sz="4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than </a:t>
            </a:r>
            <a:r>
              <a:rPr lang="en-US" sz="40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chankathil</a:t>
            </a:r>
            <a:r>
              <a:rPr lang="en-US" sz="4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40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ninnozhukum</a:t>
            </a:r>
            <a:r>
              <a:rPr lang="en-US" sz="4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40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raktham</a:t>
            </a:r>
            <a:br>
              <a:rPr lang="en-US" sz="4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40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Paapakkara</a:t>
            </a:r>
            <a:r>
              <a:rPr lang="en-US" sz="4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40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neengumathil</a:t>
            </a:r>
            <a:r>
              <a:rPr lang="en-US" sz="4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40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mungi</a:t>
            </a:r>
            <a:r>
              <a:rPr lang="en-US" sz="4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40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theernnaal</a:t>
            </a:r>
            <a:r>
              <a:rPr lang="en-US" sz="4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40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aarum</a:t>
            </a:r>
            <a:br>
              <a:rPr lang="en-US" sz="4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br>
              <a:rPr lang="en-US" sz="4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4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	</a:t>
            </a:r>
            <a:r>
              <a:rPr lang="en-US" sz="40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Enperkkeshu</a:t>
            </a:r>
            <a:r>
              <a:rPr lang="en-US" sz="4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40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marichennu</a:t>
            </a:r>
            <a:r>
              <a:rPr lang="en-US" sz="4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40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njaan</a:t>
            </a:r>
            <a:r>
              <a:rPr lang="en-US" sz="4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40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vishwasikkunnu</a:t>
            </a:r>
            <a:br>
              <a:rPr lang="en-US" sz="4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4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	</a:t>
            </a:r>
            <a:r>
              <a:rPr lang="en-US" sz="40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Paapam</a:t>
            </a:r>
            <a:r>
              <a:rPr lang="en-US" sz="4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40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ennil</a:t>
            </a:r>
            <a:r>
              <a:rPr lang="en-US" sz="4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40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ninnu</a:t>
            </a:r>
            <a:r>
              <a:rPr lang="en-US" sz="4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40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neekkaan</a:t>
            </a:r>
            <a:r>
              <a:rPr lang="en-US" sz="4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40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Yeshu</a:t>
            </a:r>
            <a:r>
              <a:rPr lang="en-US" sz="4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40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raktham</a:t>
            </a:r>
            <a:r>
              <a:rPr lang="en-US" sz="4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40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chinthi</a:t>
            </a:r>
            <a:endParaRPr lang="en-US" sz="40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B55B9DB9-97F3-41BF-BB93-FBE7F159CA4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1002" y="195786"/>
            <a:ext cx="12192000" cy="32332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97108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E2F723-4E0B-4AEF-ADCB-244530806B4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3429000"/>
            <a:ext cx="12192000" cy="3429000"/>
          </a:xfrm>
        </p:spPr>
        <p:txBody>
          <a:bodyPr anchor="ctr">
            <a:normAutofit/>
          </a:bodyPr>
          <a:lstStyle/>
          <a:p>
            <a:pPr algn="l"/>
            <a:r>
              <a:rPr lang="en-US" sz="40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Kallan</a:t>
            </a:r>
            <a:r>
              <a:rPr lang="en-US" sz="4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40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krooshil</a:t>
            </a:r>
            <a:r>
              <a:rPr lang="en-US" sz="4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40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paapashaanthi</a:t>
            </a:r>
            <a:r>
              <a:rPr lang="en-US" sz="4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40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kandiee</a:t>
            </a:r>
            <a:r>
              <a:rPr lang="en-US" sz="4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40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uravayil</a:t>
            </a:r>
            <a:br>
              <a:rPr lang="en-US" sz="4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40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Avaneppol</a:t>
            </a:r>
            <a:r>
              <a:rPr lang="en-US" sz="4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40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njaanum</a:t>
            </a:r>
            <a:r>
              <a:rPr lang="en-US" sz="4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40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doshi</a:t>
            </a:r>
            <a:r>
              <a:rPr lang="en-US" sz="4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40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kanden</a:t>
            </a:r>
            <a:r>
              <a:rPr lang="en-US" sz="4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40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prathishaanthi</a:t>
            </a:r>
            <a:br>
              <a:rPr lang="en-US" sz="4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br>
              <a:rPr lang="en-US" sz="4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4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	</a:t>
            </a:r>
            <a:r>
              <a:rPr lang="en-US" sz="4000" i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Enperkkeshu</a:t>
            </a:r>
            <a:r>
              <a:rPr lang="en-US" sz="40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4000" i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marichennu</a:t>
            </a:r>
            <a:r>
              <a:rPr lang="en-US" sz="40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4000" i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njaan</a:t>
            </a:r>
            <a:r>
              <a:rPr lang="en-US" sz="40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4000" i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vishwasikkunnu</a:t>
            </a:r>
            <a:br>
              <a:rPr lang="en-US" sz="40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40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	</a:t>
            </a:r>
            <a:r>
              <a:rPr lang="en-US" sz="4000" i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Paapam</a:t>
            </a:r>
            <a:r>
              <a:rPr lang="en-US" sz="40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4000" i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ennil</a:t>
            </a:r>
            <a:r>
              <a:rPr lang="en-US" sz="40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4000" i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ninnu</a:t>
            </a:r>
            <a:r>
              <a:rPr lang="en-US" sz="40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4000" i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neekkaan</a:t>
            </a:r>
            <a:r>
              <a:rPr lang="en-US" sz="40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4000" i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Yeshu</a:t>
            </a:r>
            <a:r>
              <a:rPr lang="en-US" sz="40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4000" i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raktham</a:t>
            </a:r>
            <a:r>
              <a:rPr lang="en-US" sz="40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4000" i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chinthi</a:t>
            </a:r>
            <a:endParaRPr lang="en-US" sz="4000" i="1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C3FEE65-9B77-4FD1-A7CB-31D33CB34BC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1001" y="195786"/>
            <a:ext cx="12192000" cy="32332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31998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E2F723-4E0B-4AEF-ADCB-244530806B4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3429000"/>
            <a:ext cx="12192000" cy="3429000"/>
          </a:xfrm>
        </p:spPr>
        <p:txBody>
          <a:bodyPr anchor="ctr">
            <a:normAutofit/>
          </a:bodyPr>
          <a:lstStyle/>
          <a:p>
            <a:pPr algn="l"/>
            <a:r>
              <a:rPr lang="en-US" sz="4000" dirty="0" err="1">
                <a:effectLst/>
                <a:latin typeface="Calibri"/>
                <a:ea typeface="Calibri" panose="020F0502020204030204" pitchFamily="34" charset="0"/>
                <a:cs typeface="Calibri"/>
              </a:rPr>
              <a:t>Kunjaattin</a:t>
            </a:r>
            <a:r>
              <a:rPr lang="en-US" sz="4000" dirty="0">
                <a:effectLst/>
                <a:latin typeface="Calibri"/>
                <a:ea typeface="Calibri" panose="020F0502020204030204" pitchFamily="34" charset="0"/>
                <a:cs typeface="Calibri"/>
              </a:rPr>
              <a:t> </a:t>
            </a:r>
            <a:r>
              <a:rPr lang="en-US" sz="4000" dirty="0" err="1">
                <a:effectLst/>
                <a:latin typeface="Calibri"/>
                <a:ea typeface="Calibri" panose="020F0502020204030204" pitchFamily="34" charset="0"/>
                <a:cs typeface="Calibri"/>
              </a:rPr>
              <a:t>vilayeriya</a:t>
            </a:r>
            <a:r>
              <a:rPr lang="en-US" sz="4000" dirty="0">
                <a:effectLst/>
                <a:latin typeface="Calibri"/>
                <a:ea typeface="Calibri" panose="020F0502020204030204" pitchFamily="34" charset="0"/>
                <a:cs typeface="Calibri"/>
              </a:rPr>
              <a:t> </a:t>
            </a:r>
            <a:r>
              <a:rPr lang="en-US" sz="4000" dirty="0" err="1">
                <a:latin typeface="Calibri"/>
                <a:ea typeface="Calibri" panose="020F0502020204030204" pitchFamily="34" charset="0"/>
                <a:cs typeface="Calibri"/>
              </a:rPr>
              <a:t>rudhirathin</a:t>
            </a:r>
            <a:r>
              <a:rPr lang="en-US" sz="4000" dirty="0">
                <a:effectLst/>
                <a:latin typeface="Calibri"/>
                <a:ea typeface="Calibri" panose="020F0502020204030204" pitchFamily="34" charset="0"/>
                <a:cs typeface="Calibri"/>
              </a:rPr>
              <a:t> </a:t>
            </a:r>
            <a:r>
              <a:rPr lang="en-US" sz="4000" dirty="0" err="1">
                <a:effectLst/>
                <a:latin typeface="Calibri"/>
                <a:ea typeface="Calibri" panose="020F0502020204030204" pitchFamily="34" charset="0"/>
                <a:cs typeface="Calibri"/>
              </a:rPr>
              <a:t>shakthi</a:t>
            </a:r>
            <a:r>
              <a:rPr lang="en-US" sz="4000" dirty="0">
                <a:effectLst/>
                <a:latin typeface="Calibri"/>
                <a:ea typeface="Calibri" panose="020F0502020204030204" pitchFamily="34" charset="0"/>
                <a:cs typeface="Calibri"/>
              </a:rPr>
              <a:t> </a:t>
            </a:r>
            <a:br>
              <a:rPr lang="en-US" sz="4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4000" dirty="0" err="1">
                <a:effectLst/>
                <a:latin typeface="Calibri"/>
                <a:ea typeface="Calibri" panose="020F0502020204030204" pitchFamily="34" charset="0"/>
                <a:cs typeface="Calibri"/>
              </a:rPr>
              <a:t>Veendu</a:t>
            </a:r>
            <a:r>
              <a:rPr lang="en-US" sz="4000" dirty="0">
                <a:effectLst/>
                <a:latin typeface="Calibri"/>
                <a:ea typeface="Calibri" panose="020F0502020204030204" pitchFamily="34" charset="0"/>
                <a:cs typeface="Calibri"/>
              </a:rPr>
              <a:t> </a:t>
            </a:r>
            <a:r>
              <a:rPr lang="en-US" sz="4000" dirty="0" err="1">
                <a:effectLst/>
                <a:latin typeface="Calibri"/>
                <a:ea typeface="Calibri" panose="020F0502020204030204" pitchFamily="34" charset="0"/>
                <a:cs typeface="Calibri"/>
              </a:rPr>
              <a:t>kollum</a:t>
            </a:r>
            <a:r>
              <a:rPr lang="en-US" sz="4000" dirty="0">
                <a:effectLst/>
                <a:latin typeface="Calibri"/>
                <a:ea typeface="Calibri" panose="020F0502020204030204" pitchFamily="34" charset="0"/>
                <a:cs typeface="Calibri"/>
              </a:rPr>
              <a:t> </a:t>
            </a:r>
            <a:r>
              <a:rPr lang="en-US" sz="4000" dirty="0" err="1">
                <a:effectLst/>
                <a:latin typeface="Calibri"/>
                <a:ea typeface="Calibri" panose="020F0502020204030204" pitchFamily="34" charset="0"/>
                <a:cs typeface="Calibri"/>
              </a:rPr>
              <a:t>daiva</a:t>
            </a:r>
            <a:r>
              <a:rPr lang="en-US" sz="4000" dirty="0">
                <a:effectLst/>
                <a:latin typeface="Calibri"/>
                <a:ea typeface="Calibri" panose="020F0502020204030204" pitchFamily="34" charset="0"/>
                <a:cs typeface="Calibri"/>
              </a:rPr>
              <a:t> </a:t>
            </a:r>
            <a:r>
              <a:rPr lang="en-US" sz="4000" dirty="0" err="1">
                <a:effectLst/>
                <a:latin typeface="Calibri"/>
                <a:ea typeface="Calibri" panose="020F0502020204030204" pitchFamily="34" charset="0"/>
                <a:cs typeface="Calibri"/>
              </a:rPr>
              <a:t>sabha</a:t>
            </a:r>
            <a:r>
              <a:rPr lang="en-US" sz="4000" dirty="0">
                <a:effectLst/>
                <a:latin typeface="Calibri"/>
                <a:ea typeface="Calibri" panose="020F0502020204030204" pitchFamily="34" charset="0"/>
                <a:cs typeface="Calibri"/>
              </a:rPr>
              <a:t> </a:t>
            </a:r>
            <a:r>
              <a:rPr lang="en-US" sz="4000" dirty="0" err="1">
                <a:effectLst/>
                <a:latin typeface="Calibri"/>
                <a:ea typeface="Calibri" panose="020F0502020204030204" pitchFamily="34" charset="0"/>
                <a:cs typeface="Calibri"/>
              </a:rPr>
              <a:t>aake</a:t>
            </a:r>
            <a:r>
              <a:rPr lang="en-US" sz="4000" dirty="0">
                <a:effectLst/>
                <a:latin typeface="Calibri"/>
                <a:ea typeface="Calibri" panose="020F0502020204030204" pitchFamily="34" charset="0"/>
                <a:cs typeface="Calibri"/>
              </a:rPr>
              <a:t> </a:t>
            </a:r>
            <a:r>
              <a:rPr lang="en-US" sz="4000" dirty="0" err="1">
                <a:effectLst/>
                <a:latin typeface="Calibri"/>
                <a:ea typeface="Calibri" panose="020F0502020204030204" pitchFamily="34" charset="0"/>
                <a:cs typeface="Calibri"/>
              </a:rPr>
              <a:t>visheshamaay</a:t>
            </a:r>
            <a:br>
              <a:rPr lang="en-US" sz="4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br>
              <a:rPr lang="en-US" sz="4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4000" dirty="0">
                <a:effectLst/>
                <a:latin typeface="Calibri"/>
                <a:ea typeface="Calibri" panose="020F0502020204030204" pitchFamily="34" charset="0"/>
                <a:cs typeface="Calibri"/>
              </a:rPr>
              <a:t>	</a:t>
            </a:r>
            <a:r>
              <a:rPr lang="en-US" sz="4000" i="1" dirty="0" err="1">
                <a:effectLst/>
                <a:latin typeface="Calibri"/>
                <a:ea typeface="Calibri" panose="020F0502020204030204" pitchFamily="34" charset="0"/>
                <a:cs typeface="Calibri"/>
              </a:rPr>
              <a:t>Enperkkeshu</a:t>
            </a:r>
            <a:r>
              <a:rPr lang="en-US" sz="4000" i="1" dirty="0">
                <a:effectLst/>
                <a:latin typeface="Calibri"/>
                <a:ea typeface="Calibri" panose="020F0502020204030204" pitchFamily="34" charset="0"/>
                <a:cs typeface="Calibri"/>
              </a:rPr>
              <a:t> </a:t>
            </a:r>
            <a:r>
              <a:rPr lang="en-US" sz="4000" i="1" dirty="0" err="1">
                <a:effectLst/>
                <a:latin typeface="Calibri"/>
                <a:ea typeface="Calibri" panose="020F0502020204030204" pitchFamily="34" charset="0"/>
                <a:cs typeface="Calibri"/>
              </a:rPr>
              <a:t>marichennu</a:t>
            </a:r>
            <a:r>
              <a:rPr lang="en-US" sz="4000" i="1" dirty="0">
                <a:effectLst/>
                <a:latin typeface="Calibri"/>
                <a:ea typeface="Calibri" panose="020F0502020204030204" pitchFamily="34" charset="0"/>
                <a:cs typeface="Calibri"/>
              </a:rPr>
              <a:t> </a:t>
            </a:r>
            <a:r>
              <a:rPr lang="en-US" sz="4000" i="1" dirty="0" err="1">
                <a:effectLst/>
                <a:latin typeface="Calibri"/>
                <a:ea typeface="Calibri" panose="020F0502020204030204" pitchFamily="34" charset="0"/>
                <a:cs typeface="Calibri"/>
              </a:rPr>
              <a:t>njaan</a:t>
            </a:r>
            <a:r>
              <a:rPr lang="en-US" sz="4000" i="1" dirty="0">
                <a:effectLst/>
                <a:latin typeface="Calibri"/>
                <a:ea typeface="Calibri" panose="020F0502020204030204" pitchFamily="34" charset="0"/>
                <a:cs typeface="Calibri"/>
              </a:rPr>
              <a:t> </a:t>
            </a:r>
            <a:r>
              <a:rPr lang="en-US" sz="4000" i="1" dirty="0" err="1">
                <a:effectLst/>
                <a:latin typeface="Calibri"/>
                <a:ea typeface="Calibri" panose="020F0502020204030204" pitchFamily="34" charset="0"/>
                <a:cs typeface="Calibri"/>
              </a:rPr>
              <a:t>vishwasikkunnu</a:t>
            </a:r>
            <a:br>
              <a:rPr lang="en-US" sz="40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4000" i="1" dirty="0">
                <a:effectLst/>
                <a:latin typeface="Calibri"/>
                <a:ea typeface="Calibri" panose="020F0502020204030204" pitchFamily="34" charset="0"/>
                <a:cs typeface="Calibri"/>
              </a:rPr>
              <a:t>	</a:t>
            </a:r>
            <a:r>
              <a:rPr lang="en-US" sz="4000" i="1" dirty="0" err="1">
                <a:effectLst/>
                <a:latin typeface="Calibri"/>
                <a:ea typeface="Calibri" panose="020F0502020204030204" pitchFamily="34" charset="0"/>
                <a:cs typeface="Calibri"/>
              </a:rPr>
              <a:t>Paapam</a:t>
            </a:r>
            <a:r>
              <a:rPr lang="en-US" sz="4000" i="1" dirty="0">
                <a:effectLst/>
                <a:latin typeface="Calibri"/>
                <a:ea typeface="Calibri" panose="020F0502020204030204" pitchFamily="34" charset="0"/>
                <a:cs typeface="Calibri"/>
              </a:rPr>
              <a:t> </a:t>
            </a:r>
            <a:r>
              <a:rPr lang="en-US" sz="4000" i="1" dirty="0" err="1">
                <a:effectLst/>
                <a:latin typeface="Calibri"/>
                <a:ea typeface="Calibri" panose="020F0502020204030204" pitchFamily="34" charset="0"/>
                <a:cs typeface="Calibri"/>
              </a:rPr>
              <a:t>ennil</a:t>
            </a:r>
            <a:r>
              <a:rPr lang="en-US" sz="4000" i="1" dirty="0">
                <a:effectLst/>
                <a:latin typeface="Calibri"/>
                <a:ea typeface="Calibri" panose="020F0502020204030204" pitchFamily="34" charset="0"/>
                <a:cs typeface="Calibri"/>
              </a:rPr>
              <a:t> </a:t>
            </a:r>
            <a:r>
              <a:rPr lang="en-US" sz="4000" i="1" dirty="0" err="1">
                <a:effectLst/>
                <a:latin typeface="Calibri"/>
                <a:ea typeface="Calibri" panose="020F0502020204030204" pitchFamily="34" charset="0"/>
                <a:cs typeface="Calibri"/>
              </a:rPr>
              <a:t>ninnu</a:t>
            </a:r>
            <a:r>
              <a:rPr lang="en-US" sz="4000" i="1" dirty="0">
                <a:effectLst/>
                <a:latin typeface="Calibri"/>
                <a:ea typeface="Calibri" panose="020F0502020204030204" pitchFamily="34" charset="0"/>
                <a:cs typeface="Calibri"/>
              </a:rPr>
              <a:t> </a:t>
            </a:r>
            <a:r>
              <a:rPr lang="en-US" sz="4000" i="1" dirty="0" err="1">
                <a:effectLst/>
                <a:latin typeface="Calibri"/>
                <a:ea typeface="Calibri" panose="020F0502020204030204" pitchFamily="34" charset="0"/>
                <a:cs typeface="Calibri"/>
              </a:rPr>
              <a:t>neekkaan</a:t>
            </a:r>
            <a:r>
              <a:rPr lang="en-US" sz="4000" i="1" dirty="0">
                <a:effectLst/>
                <a:latin typeface="Calibri"/>
                <a:ea typeface="Calibri" panose="020F0502020204030204" pitchFamily="34" charset="0"/>
                <a:cs typeface="Calibri"/>
              </a:rPr>
              <a:t> Yeshu </a:t>
            </a:r>
            <a:r>
              <a:rPr lang="en-US" sz="4000" i="1" dirty="0" err="1">
                <a:effectLst/>
                <a:latin typeface="Calibri"/>
                <a:ea typeface="Calibri" panose="020F0502020204030204" pitchFamily="34" charset="0"/>
                <a:cs typeface="Calibri"/>
              </a:rPr>
              <a:t>raktham</a:t>
            </a:r>
            <a:r>
              <a:rPr lang="en-US" sz="4000" i="1" dirty="0">
                <a:effectLst/>
                <a:latin typeface="Calibri"/>
                <a:ea typeface="Calibri" panose="020F0502020204030204" pitchFamily="34" charset="0"/>
                <a:cs typeface="Calibri"/>
              </a:rPr>
              <a:t> </a:t>
            </a:r>
            <a:r>
              <a:rPr lang="en-US" sz="4000" i="1" dirty="0" err="1">
                <a:effectLst/>
                <a:latin typeface="Calibri"/>
                <a:ea typeface="Calibri" panose="020F0502020204030204" pitchFamily="34" charset="0"/>
                <a:cs typeface="Calibri"/>
              </a:rPr>
              <a:t>chinthi</a:t>
            </a:r>
            <a:endParaRPr lang="en-US" sz="4000" i="1" dirty="0">
              <a:effectLst/>
              <a:latin typeface="Calibri"/>
              <a:ea typeface="Calibri" panose="020F0502020204030204" pitchFamily="34" charset="0"/>
              <a:cs typeface="Calibri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C1097AF-7A96-4D0C-BED2-6AB6E7F88E1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1002" y="195786"/>
            <a:ext cx="12192000" cy="32332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63526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E2F723-4E0B-4AEF-ADCB-244530806B4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3429000"/>
            <a:ext cx="12192000" cy="3429000"/>
          </a:xfrm>
        </p:spPr>
        <p:txBody>
          <a:bodyPr anchor="ctr">
            <a:normAutofit/>
          </a:bodyPr>
          <a:lstStyle/>
          <a:p>
            <a:pPr algn="l"/>
            <a:r>
              <a:rPr lang="en-US" sz="4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Than </a:t>
            </a:r>
            <a:r>
              <a:rPr lang="en-US" sz="40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murivil</a:t>
            </a:r>
            <a:r>
              <a:rPr lang="en-US" sz="4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40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rakthaneer</a:t>
            </a:r>
            <a:r>
              <a:rPr lang="en-US" sz="4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40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njaan</a:t>
            </a:r>
            <a:r>
              <a:rPr lang="en-US" sz="4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40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kandannumuthal</a:t>
            </a:r>
            <a:r>
              <a:rPr lang="en-US" sz="4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than</a:t>
            </a:r>
            <a:br>
              <a:rPr lang="en-US" sz="4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40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Veendeduppin</a:t>
            </a:r>
            <a:r>
              <a:rPr lang="en-US" sz="4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40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sneham</a:t>
            </a:r>
            <a:r>
              <a:rPr lang="en-US" sz="4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40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thaanen</a:t>
            </a:r>
            <a:r>
              <a:rPr lang="en-US" sz="4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40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chintha</a:t>
            </a:r>
            <a:r>
              <a:rPr lang="en-US" sz="4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40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innumennum</a:t>
            </a:r>
            <a:br>
              <a:rPr lang="en-US" sz="4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br>
              <a:rPr lang="en-US" sz="4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4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	</a:t>
            </a:r>
            <a:r>
              <a:rPr lang="en-US" sz="4000" i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Enperkkeshu</a:t>
            </a:r>
            <a:r>
              <a:rPr lang="en-US" sz="40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4000" i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marichennu</a:t>
            </a:r>
            <a:r>
              <a:rPr lang="en-US" sz="40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4000" i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njaan</a:t>
            </a:r>
            <a:r>
              <a:rPr lang="en-US" sz="40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4000" i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vishwasikkunnu</a:t>
            </a:r>
            <a:br>
              <a:rPr lang="en-US" sz="40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40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	</a:t>
            </a:r>
            <a:r>
              <a:rPr lang="en-US" sz="4000" i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Paapam</a:t>
            </a:r>
            <a:r>
              <a:rPr lang="en-US" sz="40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4000" i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ennil</a:t>
            </a:r>
            <a:r>
              <a:rPr lang="en-US" sz="40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4000" i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ninnu</a:t>
            </a:r>
            <a:r>
              <a:rPr lang="en-US" sz="40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4000" i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neekkaan</a:t>
            </a:r>
            <a:r>
              <a:rPr lang="en-US" sz="40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4000" i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Yeshu</a:t>
            </a:r>
            <a:r>
              <a:rPr lang="en-US" sz="40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4000" i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raktham</a:t>
            </a:r>
            <a:r>
              <a:rPr lang="en-US" sz="40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4000" i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chinthi</a:t>
            </a:r>
            <a:endParaRPr lang="en-US" sz="4000" i="1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53E0B7F-FDCB-46FE-8CAF-922268175C4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1002" y="195786"/>
            <a:ext cx="12192000" cy="32332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08842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E2F723-4E0B-4AEF-ADCB-244530806B4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3429000"/>
            <a:ext cx="12192000" cy="3429000"/>
          </a:xfrm>
        </p:spPr>
        <p:txBody>
          <a:bodyPr anchor="ctr">
            <a:normAutofit/>
          </a:bodyPr>
          <a:lstStyle/>
          <a:p>
            <a:pPr algn="l"/>
            <a:r>
              <a:rPr lang="en-US" sz="40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Vikkulla</a:t>
            </a:r>
            <a:r>
              <a:rPr lang="en-US" sz="4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40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ente</a:t>
            </a:r>
            <a:r>
              <a:rPr lang="en-US" sz="4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40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ee</a:t>
            </a:r>
            <a:r>
              <a:rPr lang="en-US" sz="4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40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naavu</a:t>
            </a:r>
            <a:r>
              <a:rPr lang="en-US" sz="4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40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shavakuzhikkullil</a:t>
            </a:r>
            <a:br>
              <a:rPr lang="en-US" sz="4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40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Maunam</a:t>
            </a:r>
            <a:r>
              <a:rPr lang="en-US" sz="4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40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ennaal</a:t>
            </a:r>
            <a:r>
              <a:rPr lang="en-US" sz="4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40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ennaathmaavu</a:t>
            </a:r>
            <a:r>
              <a:rPr lang="en-US" sz="4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40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paadum</a:t>
            </a:r>
            <a:r>
              <a:rPr lang="en-US" sz="4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40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unnathathil</a:t>
            </a:r>
            <a:br>
              <a:rPr lang="en-US" sz="4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br>
              <a:rPr lang="en-US" sz="4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4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	</a:t>
            </a:r>
            <a:r>
              <a:rPr lang="en-US" sz="4000" i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Enperkkeshu</a:t>
            </a:r>
            <a:r>
              <a:rPr lang="en-US" sz="40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4000" i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marichennu</a:t>
            </a:r>
            <a:r>
              <a:rPr lang="en-US" sz="40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4000" i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njaan</a:t>
            </a:r>
            <a:r>
              <a:rPr lang="en-US" sz="40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4000" i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vishwasikkunnu</a:t>
            </a:r>
            <a:br>
              <a:rPr lang="en-US" sz="40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40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	</a:t>
            </a:r>
            <a:r>
              <a:rPr lang="en-US" sz="4000" i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Paapam</a:t>
            </a:r>
            <a:r>
              <a:rPr lang="en-US" sz="40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4000" i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ennil</a:t>
            </a:r>
            <a:r>
              <a:rPr lang="en-US" sz="40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4000" i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ninnu</a:t>
            </a:r>
            <a:r>
              <a:rPr lang="en-US" sz="40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4000" i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neekkaan</a:t>
            </a:r>
            <a:r>
              <a:rPr lang="en-US" sz="40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4000" i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Yeshu</a:t>
            </a:r>
            <a:r>
              <a:rPr lang="en-US" sz="40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4000" i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raktham</a:t>
            </a:r>
            <a:r>
              <a:rPr lang="en-US" sz="40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4000" i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chinthi</a:t>
            </a:r>
            <a:endParaRPr lang="en-US" sz="4000" i="1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65C4AC2-96AD-4217-B362-ECA41B7C9D3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1002" y="195786"/>
            <a:ext cx="12192000" cy="32332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57304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1B069716C0EE04E9B9BFE5CF304AAA3" ma:contentTypeVersion="2" ma:contentTypeDescription="Create a new document." ma:contentTypeScope="" ma:versionID="50c7f20b21558992eec3bee185249a69">
  <xsd:schema xmlns:xsd="http://www.w3.org/2001/XMLSchema" xmlns:xs="http://www.w3.org/2001/XMLSchema" xmlns:p="http://schemas.microsoft.com/office/2006/metadata/properties" xmlns:ns2="d7027104-440d-4d20-a578-e1d0db2aa117" targetNamespace="http://schemas.microsoft.com/office/2006/metadata/properties" ma:root="true" ma:fieldsID="365e03eed7084236436414f3cd00bf76" ns2:_="">
    <xsd:import namespace="d7027104-440d-4d20-a578-e1d0db2aa11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7027104-440d-4d20-a578-e1d0db2aa11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48EE9438-11B8-498D-91EB-C9AD02E6F9A0}">
  <ds:schemaRefs>
    <ds:schemaRef ds:uri="http://schemas.microsoft.com/office/2006/metadata/properties"/>
    <ds:schemaRef ds:uri="http://purl.org/dc/terms/"/>
    <ds:schemaRef ds:uri="http://purl.org/dc/elements/1.1/"/>
    <ds:schemaRef ds:uri="http://purl.org/dc/dcmitype/"/>
    <ds:schemaRef ds:uri="http://schemas.microsoft.com/office/2006/documentManagement/types"/>
    <ds:schemaRef ds:uri="http://www.w3.org/XML/1998/namespace"/>
    <ds:schemaRef ds:uri="http://schemas.microsoft.com/office/infopath/2007/PartnerControls"/>
    <ds:schemaRef ds:uri="http://schemas.openxmlformats.org/package/2006/metadata/core-properties"/>
    <ds:schemaRef ds:uri="d7027104-440d-4d20-a578-e1d0db2aa117"/>
  </ds:schemaRefs>
</ds:datastoreItem>
</file>

<file path=customXml/itemProps2.xml><?xml version="1.0" encoding="utf-8"?>
<ds:datastoreItem xmlns:ds="http://schemas.openxmlformats.org/officeDocument/2006/customXml" ds:itemID="{F942BAA8-D297-4FFD-845F-02F513B77BC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7027104-440d-4d20-a578-e1d0db2aa11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E7E1FAB7-97D7-439F-BF86-03DCE856E29D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136</Words>
  <Application>Microsoft Office PowerPoint</Application>
  <PresentationFormat>Widescreen</PresentationFormat>
  <Paragraphs>5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Immaanuvel than chankathil ninnozhukum raktham Paapakkara neengumathil mungi theernnaal aarum   Enperkkeshu marichennu njaan vishwasikkunnu  Paapam ennil ninnu neekkaan Yeshu raktham chinthi</vt:lpstr>
      <vt:lpstr>Kallan krooshil paapashaanthi kandiee uravayil Avaneppol njaanum doshi kanden prathishaanthi   Enperkkeshu marichennu njaan vishwasikkunnu  Paapam ennil ninnu neekkaan Yeshu raktham chinthi</vt:lpstr>
      <vt:lpstr>Kunjaattin vilayeriya rudhirathin shakthi  Veendu kollum daiva sabha aake visheshamaay   Enperkkeshu marichennu njaan vishwasikkunnu  Paapam ennil ninnu neekkaan Yeshu raktham chinthi</vt:lpstr>
      <vt:lpstr>Than murivil rakthaneer njaan kandannumuthal than Veendeduppin sneham thaanen chintha innumennum   Enperkkeshu marichennu njaan vishwasikkunnu  Paapam ennil ninnu neekkaan Yeshu raktham chinthi</vt:lpstr>
      <vt:lpstr>Vikkulla ente ee naavu shavakuzhikkullil Maunam ennaal ennaathmaavu paadum unnathathil   Enperkkeshu marichennu njaan vishwasikkunnu  Paapam ennil ninnu neekkaan Yeshu raktham chinthi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ഇമ്മാനുവേല്‍ തന്‍ ചങ്കതില്‍ നിന്നൊഴുകും രക്തം</dc:title>
  <dc:subject>254</dc:subject>
  <dc:creator>Christie Varghese</dc:creator>
  <cp:keywords>Formatting Pending</cp:keywords>
  <cp:lastModifiedBy>Shaji Varghese</cp:lastModifiedBy>
  <cp:revision>4</cp:revision>
  <dcterms:created xsi:type="dcterms:W3CDTF">2022-03-06T05:56:29Z</dcterms:created>
  <dcterms:modified xsi:type="dcterms:W3CDTF">2024-11-03T16:10:47Z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0x010100E1B069716C0EE04E9B9BFE5CF304AAA3</vt:lpwstr>
  </property>
</Properties>
</file>